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64" r:id="rId2"/>
    <p:sldId id="273" r:id="rId3"/>
    <p:sldId id="274" r:id="rId4"/>
    <p:sldId id="267" r:id="rId5"/>
    <p:sldId id="272" r:id="rId6"/>
    <p:sldId id="270" r:id="rId7"/>
    <p:sldId id="271" r:id="rId8"/>
    <p:sldId id="269" r:id="rId9"/>
    <p:sldId id="268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1194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86FDB-EBAE-4FC2-811B-94F6964E890F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7BA7A-E451-4818-BB56-7F8F8206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6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NFC tags use RFID passive chipset. This chipset can be produced with different technology and available memory. To help you to choose a NFC tag type, this table overview NFC Tags type with their principal characteristics.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BA7A-E451-4818-BB56-7F8F8206A8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9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Wallet</a:t>
            </a:r>
            <a:r>
              <a:rPr lang="en-US" baseline="0" dirty="0" smtClean="0"/>
              <a:t> – Secure Element</a:t>
            </a:r>
          </a:p>
          <a:p>
            <a:r>
              <a:rPr lang="en-US" baseline="0" dirty="0" smtClean="0"/>
              <a:t>Windows Phone – Requires Secure SIM Card</a:t>
            </a:r>
          </a:p>
          <a:p>
            <a:r>
              <a:rPr lang="en-US" baseline="0" dirty="0" smtClean="0"/>
              <a:t>Apple Pay – Requires iPhone 6 or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BA7A-E451-4818-BB56-7F8F8206A8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6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2" y="1812927"/>
            <a:ext cx="34712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1812927"/>
            <a:ext cx="347127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1387058"/>
            <a:ext cx="329795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3" y="2500312"/>
            <a:ext cx="3297954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16154" y="994387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674192" y="1601512"/>
            <a:ext cx="3429000" cy="3429000"/>
          </a:xfrm>
          <a:prstGeom prst="ellips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>
            <a:spLocks noChangeAspect="1"/>
          </p:cNvSpPr>
          <p:nvPr/>
        </p:nvSpPr>
        <p:spPr>
          <a:xfrm>
            <a:off x="-69625" y="4042576"/>
            <a:ext cx="1743945" cy="1909234"/>
          </a:xfrm>
          <a:custGeom>
            <a:avLst/>
            <a:gdLst/>
            <a:ahLst/>
            <a:cxnLst/>
            <a:rect l="l" t="t" r="r" b="b"/>
            <a:pathLst>
              <a:path w="1743945" h="1909234">
                <a:moveTo>
                  <a:pt x="789328" y="0"/>
                </a:moveTo>
                <a:cubicBezTo>
                  <a:pt x="1316548" y="0"/>
                  <a:pt x="1743945" y="427397"/>
                  <a:pt x="1743945" y="954617"/>
                </a:cubicBezTo>
                <a:cubicBezTo>
                  <a:pt x="1743945" y="1481837"/>
                  <a:pt x="1316548" y="1909234"/>
                  <a:pt x="789328" y="1909234"/>
                </a:cubicBezTo>
                <a:cubicBezTo>
                  <a:pt x="461080" y="1909234"/>
                  <a:pt x="171527" y="1743562"/>
                  <a:pt x="0" y="1491086"/>
                </a:cubicBezTo>
                <a:lnTo>
                  <a:pt x="0" y="418149"/>
                </a:lnTo>
                <a:cubicBezTo>
                  <a:pt x="171527" y="165673"/>
                  <a:pt x="461080" y="0"/>
                  <a:pt x="789328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0638" y="1095310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878729" y="282933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520637" y="5729135"/>
            <a:ext cx="1909234" cy="1193756"/>
          </a:xfrm>
          <a:custGeom>
            <a:avLst/>
            <a:gdLst/>
            <a:ahLst/>
            <a:cxnLst/>
            <a:rect l="l" t="t" r="r" b="b"/>
            <a:pathLst>
              <a:path w="1909234" h="1193756">
                <a:moveTo>
                  <a:pt x="954617" y="0"/>
                </a:moveTo>
                <a:cubicBezTo>
                  <a:pt x="1481837" y="0"/>
                  <a:pt x="1909234" y="427397"/>
                  <a:pt x="1909234" y="954617"/>
                </a:cubicBezTo>
                <a:cubicBezTo>
                  <a:pt x="1909234" y="1037305"/>
                  <a:pt x="1898721" y="1117537"/>
                  <a:pt x="1877819" y="1193756"/>
                </a:cubicBezTo>
                <a:lnTo>
                  <a:pt x="31415" y="1193756"/>
                </a:lnTo>
                <a:cubicBezTo>
                  <a:pt x="10513" y="1117537"/>
                  <a:pt x="0" y="1037305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-46711" y="-61709"/>
            <a:ext cx="1449107" cy="1677064"/>
          </a:xfrm>
          <a:custGeom>
            <a:avLst/>
            <a:gdLst/>
            <a:ahLst/>
            <a:cxnLst/>
            <a:rect l="l" t="t" r="r" b="b"/>
            <a:pathLst>
              <a:path w="1449107" h="1677064">
                <a:moveTo>
                  <a:pt x="0" y="0"/>
                </a:moveTo>
                <a:lnTo>
                  <a:pt x="1112019" y="0"/>
                </a:lnTo>
                <a:cubicBezTo>
                  <a:pt x="1319407" y="171874"/>
                  <a:pt x="1449107" y="432014"/>
                  <a:pt x="1449107" y="722447"/>
                </a:cubicBezTo>
                <a:cubicBezTo>
                  <a:pt x="1449107" y="1249667"/>
                  <a:pt x="1021710" y="1677064"/>
                  <a:pt x="494490" y="1677064"/>
                </a:cubicBezTo>
                <a:cubicBezTo>
                  <a:pt x="313232" y="1677064"/>
                  <a:pt x="143772" y="1626546"/>
                  <a:pt x="0" y="1537872"/>
                </a:cubicBezTo>
                <a:close/>
              </a:path>
            </a:pathLst>
          </a:custGeom>
          <a:solidFill>
            <a:schemeClr val="tx2">
              <a:lumMod val="75000"/>
              <a:alpha val="14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924113" y="-161623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2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0" y="660738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7497531" y="-61709"/>
            <a:ext cx="1694467" cy="1677064"/>
          </a:xfrm>
          <a:custGeom>
            <a:avLst/>
            <a:gdLst/>
            <a:ahLst/>
            <a:cxnLst/>
            <a:rect l="l" t="t" r="r" b="b"/>
            <a:pathLst>
              <a:path w="1694467" h="1677064">
                <a:moveTo>
                  <a:pt x="337088" y="0"/>
                </a:moveTo>
                <a:lnTo>
                  <a:pt x="1573463" y="0"/>
                </a:lnTo>
                <a:cubicBezTo>
                  <a:pt x="1618202" y="37449"/>
                  <a:pt x="1658454" y="79950"/>
                  <a:pt x="1694467" y="126010"/>
                </a:cubicBezTo>
                <a:lnTo>
                  <a:pt x="1694467" y="1318884"/>
                </a:lnTo>
                <a:cubicBezTo>
                  <a:pt x="1522840" y="1538397"/>
                  <a:pt x="1254922" y="1677064"/>
                  <a:pt x="954617" y="1677064"/>
                </a:cubicBezTo>
                <a:cubicBezTo>
                  <a:pt x="427397" y="1677064"/>
                  <a:pt x="0" y="1249667"/>
                  <a:pt x="0" y="722447"/>
                </a:cubicBezTo>
                <a:cubicBezTo>
                  <a:pt x="0" y="432014"/>
                  <a:pt x="129700" y="171874"/>
                  <a:pt x="337088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6117502" y="-61708"/>
            <a:ext cx="1909234" cy="1705448"/>
          </a:xfrm>
          <a:custGeom>
            <a:avLst/>
            <a:gdLst/>
            <a:ahLst/>
            <a:cxnLst/>
            <a:rect l="l" t="t" r="r" b="b"/>
            <a:pathLst>
              <a:path w="1909234" h="1705448">
                <a:moveTo>
                  <a:pt x="371490" y="0"/>
                </a:moveTo>
                <a:lnTo>
                  <a:pt x="1537745" y="0"/>
                </a:lnTo>
                <a:cubicBezTo>
                  <a:pt x="1764760" y="171517"/>
                  <a:pt x="1909234" y="444302"/>
                  <a:pt x="1909234" y="750831"/>
                </a:cubicBezTo>
                <a:cubicBezTo>
                  <a:pt x="1909234" y="1278051"/>
                  <a:pt x="1481837" y="1705448"/>
                  <a:pt x="954617" y="1705448"/>
                </a:cubicBezTo>
                <a:cubicBezTo>
                  <a:pt x="427397" y="1705448"/>
                  <a:pt x="0" y="1278051"/>
                  <a:pt x="0" y="750831"/>
                </a:cubicBezTo>
                <a:cubicBezTo>
                  <a:pt x="0" y="444302"/>
                  <a:pt x="144474" y="171517"/>
                  <a:pt x="371490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7494454" y="1095309"/>
            <a:ext cx="1697544" cy="1909234"/>
          </a:xfrm>
          <a:custGeom>
            <a:avLst/>
            <a:gdLst/>
            <a:ahLst/>
            <a:cxnLst/>
            <a:rect l="l" t="t" r="r" b="b"/>
            <a:pathLst>
              <a:path w="1697544" h="1909234">
                <a:moveTo>
                  <a:pt x="954617" y="0"/>
                </a:moveTo>
                <a:cubicBezTo>
                  <a:pt x="1256666" y="0"/>
                  <a:pt x="1525952" y="140283"/>
                  <a:pt x="1697544" y="361910"/>
                </a:cubicBezTo>
                <a:lnTo>
                  <a:pt x="1697544" y="1547324"/>
                </a:lnTo>
                <a:cubicBezTo>
                  <a:pt x="1525952" y="1768951"/>
                  <a:pt x="1256666" y="1909234"/>
                  <a:pt x="954617" y="1909234"/>
                </a:cubicBezTo>
                <a:cubicBezTo>
                  <a:pt x="427397" y="1909234"/>
                  <a:pt x="0" y="1481837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056674" y="5140346"/>
            <a:ext cx="1137194" cy="1759729"/>
          </a:xfrm>
          <a:custGeom>
            <a:avLst/>
            <a:gdLst/>
            <a:ahLst/>
            <a:cxnLst/>
            <a:rect l="l" t="t" r="r" b="b"/>
            <a:pathLst>
              <a:path w="1137194" h="1759729">
                <a:moveTo>
                  <a:pt x="954617" y="0"/>
                </a:moveTo>
                <a:cubicBezTo>
                  <a:pt x="1017088" y="0"/>
                  <a:pt x="1078157" y="6001"/>
                  <a:pt x="1137194" y="17897"/>
                </a:cubicBezTo>
                <a:lnTo>
                  <a:pt x="1137194" y="1759729"/>
                </a:lnTo>
                <a:lnTo>
                  <a:pt x="443151" y="1759729"/>
                </a:lnTo>
                <a:cubicBezTo>
                  <a:pt x="176544" y="1591075"/>
                  <a:pt x="0" y="1293463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6661711" y="4362912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-69625" y="4948766"/>
            <a:ext cx="1353860" cy="1909234"/>
          </a:xfrm>
          <a:custGeom>
            <a:avLst/>
            <a:gdLst/>
            <a:ahLst/>
            <a:cxnLst/>
            <a:rect l="l" t="t" r="r" b="b"/>
            <a:pathLst>
              <a:path w="1353860" h="1909234">
                <a:moveTo>
                  <a:pt x="399243" y="0"/>
                </a:moveTo>
                <a:cubicBezTo>
                  <a:pt x="926463" y="0"/>
                  <a:pt x="1353860" y="427397"/>
                  <a:pt x="1353860" y="954617"/>
                </a:cubicBezTo>
                <a:cubicBezTo>
                  <a:pt x="1353860" y="1481837"/>
                  <a:pt x="926463" y="1909234"/>
                  <a:pt x="399243" y="1909234"/>
                </a:cubicBezTo>
                <a:cubicBezTo>
                  <a:pt x="256544" y="1909234"/>
                  <a:pt x="121158" y="1877924"/>
                  <a:pt x="0" y="1820890"/>
                </a:cubicBezTo>
                <a:lnTo>
                  <a:pt x="0" y="88345"/>
                </a:lnTo>
                <a:cubicBezTo>
                  <a:pt x="121158" y="31311"/>
                  <a:pt x="256544" y="0"/>
                  <a:pt x="399243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>
            <a:off x="708471" y="4790336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6117503" y="783988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6459053" y="5140346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8398204" y="597861"/>
            <a:ext cx="793794" cy="1252918"/>
          </a:xfrm>
          <a:custGeom>
            <a:avLst/>
            <a:gdLst/>
            <a:ahLst/>
            <a:cxnLst/>
            <a:rect l="l" t="t" r="r" b="b"/>
            <a:pathLst>
              <a:path w="793794" h="1252918">
                <a:moveTo>
                  <a:pt x="626459" y="0"/>
                </a:moveTo>
                <a:cubicBezTo>
                  <a:pt x="684682" y="0"/>
                  <a:pt x="741049" y="7943"/>
                  <a:pt x="793794" y="25480"/>
                </a:cubicBezTo>
                <a:lnTo>
                  <a:pt x="793794" y="1227438"/>
                </a:lnTo>
                <a:cubicBezTo>
                  <a:pt x="741049" y="1244975"/>
                  <a:pt x="684682" y="1252918"/>
                  <a:pt x="626459" y="1252918"/>
                </a:cubicBezTo>
                <a:cubicBezTo>
                  <a:pt x="280475" y="1252918"/>
                  <a:pt x="0" y="972443"/>
                  <a:pt x="0" y="626459"/>
                </a:cubicBezTo>
                <a:cubicBezTo>
                  <a:pt x="0" y="280475"/>
                  <a:pt x="280475" y="0"/>
                  <a:pt x="626459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6350100" y="206512"/>
            <a:ext cx="1041276" cy="1041276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6872127" y="1450645"/>
            <a:ext cx="1218253" cy="121825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>
            <a:spLocks noChangeAspect="1"/>
          </p:cNvSpPr>
          <p:nvPr/>
        </p:nvSpPr>
        <p:spPr>
          <a:xfrm>
            <a:off x="7219068" y="2049927"/>
            <a:ext cx="1041276" cy="1041276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7749416" y="2661634"/>
            <a:ext cx="721308" cy="721308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685054" y="-100976"/>
            <a:ext cx="1193676" cy="697815"/>
          </a:xfrm>
          <a:custGeom>
            <a:avLst/>
            <a:gdLst/>
            <a:ahLst/>
            <a:cxnLst/>
            <a:rect l="l" t="t" r="r" b="b"/>
            <a:pathLst>
              <a:path w="1193676" h="697815">
                <a:moveTo>
                  <a:pt x="10179" y="0"/>
                </a:moveTo>
                <a:lnTo>
                  <a:pt x="1183497" y="0"/>
                </a:lnTo>
                <a:cubicBezTo>
                  <a:pt x="1190746" y="32633"/>
                  <a:pt x="1193676" y="66463"/>
                  <a:pt x="1193676" y="100977"/>
                </a:cubicBezTo>
                <a:cubicBezTo>
                  <a:pt x="1193676" y="430602"/>
                  <a:pt x="926463" y="697815"/>
                  <a:pt x="596838" y="697815"/>
                </a:cubicBezTo>
                <a:cubicBezTo>
                  <a:pt x="267213" y="697815"/>
                  <a:pt x="0" y="430602"/>
                  <a:pt x="0" y="100977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1502638" y="-100976"/>
            <a:ext cx="1029028" cy="459889"/>
          </a:xfrm>
          <a:custGeom>
            <a:avLst/>
            <a:gdLst/>
            <a:ahLst/>
            <a:cxnLst/>
            <a:rect l="l" t="t" r="r" b="b"/>
            <a:pathLst>
              <a:path w="1029028" h="459889">
                <a:moveTo>
                  <a:pt x="0" y="0"/>
                </a:moveTo>
                <a:lnTo>
                  <a:pt x="1029028" y="0"/>
                </a:lnTo>
                <a:cubicBezTo>
                  <a:pt x="1001386" y="259074"/>
                  <a:pt x="781401" y="459889"/>
                  <a:pt x="514514" y="459889"/>
                </a:cubicBezTo>
                <a:cubicBezTo>
                  <a:pt x="247627" y="459889"/>
                  <a:pt x="27642" y="259074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-69624" y="-100976"/>
            <a:ext cx="590263" cy="612289"/>
          </a:xfrm>
          <a:custGeom>
            <a:avLst/>
            <a:gdLst/>
            <a:ahLst/>
            <a:cxnLst/>
            <a:rect l="l" t="t" r="r" b="b"/>
            <a:pathLst>
              <a:path w="590263" h="612289">
                <a:moveTo>
                  <a:pt x="0" y="0"/>
                </a:moveTo>
                <a:lnTo>
                  <a:pt x="581024" y="0"/>
                </a:lnTo>
                <a:cubicBezTo>
                  <a:pt x="587493" y="29611"/>
                  <a:pt x="590263" y="60308"/>
                  <a:pt x="590263" y="91651"/>
                </a:cubicBezTo>
                <a:cubicBezTo>
                  <a:pt x="590263" y="379191"/>
                  <a:pt x="357165" y="612289"/>
                  <a:pt x="69625" y="612289"/>
                </a:cubicBezTo>
                <a:lnTo>
                  <a:pt x="0" y="605270"/>
                </a:ln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277432" y="4321783"/>
            <a:ext cx="1396887" cy="1396887"/>
          </a:xfrm>
          <a:prstGeom prst="ellipse">
            <a:avLst/>
          </a:pr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5792131" y="6489965"/>
            <a:ext cx="1115939" cy="443769"/>
          </a:xfrm>
          <a:custGeom>
            <a:avLst/>
            <a:gdLst/>
            <a:ahLst/>
            <a:cxnLst/>
            <a:rect l="l" t="t" r="r" b="b"/>
            <a:pathLst>
              <a:path w="1115939" h="443769">
                <a:moveTo>
                  <a:pt x="557969" y="0"/>
                </a:moveTo>
                <a:cubicBezTo>
                  <a:pt x="830120" y="0"/>
                  <a:pt x="1058049" y="189335"/>
                  <a:pt x="1115939" y="443769"/>
                </a:cubicBezTo>
                <a:lnTo>
                  <a:pt x="0" y="443769"/>
                </a:lnTo>
                <a:cubicBezTo>
                  <a:pt x="57889" y="189335"/>
                  <a:pt x="285818" y="0"/>
                  <a:pt x="557969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6127999" y="6408840"/>
            <a:ext cx="1237019" cy="524894"/>
          </a:xfrm>
          <a:custGeom>
            <a:avLst/>
            <a:gdLst/>
            <a:ahLst/>
            <a:cxnLst/>
            <a:rect l="l" t="t" r="r" b="b"/>
            <a:pathLst>
              <a:path w="1237019" h="524894">
                <a:moveTo>
                  <a:pt x="618509" y="0"/>
                </a:moveTo>
                <a:cubicBezTo>
                  <a:pt x="930325" y="0"/>
                  <a:pt x="1189147" y="226891"/>
                  <a:pt x="1237019" y="524894"/>
                </a:cubicBezTo>
                <a:lnTo>
                  <a:pt x="0" y="524894"/>
                </a:lnTo>
                <a:cubicBezTo>
                  <a:pt x="47872" y="226891"/>
                  <a:pt x="306694" y="0"/>
                  <a:pt x="618509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7577655" y="6408841"/>
            <a:ext cx="1211408" cy="524893"/>
          </a:xfrm>
          <a:custGeom>
            <a:avLst/>
            <a:gdLst/>
            <a:ahLst/>
            <a:cxnLst/>
            <a:rect l="l" t="t" r="r" b="b"/>
            <a:pathLst>
              <a:path w="1211408" h="524893">
                <a:moveTo>
                  <a:pt x="605704" y="0"/>
                </a:moveTo>
                <a:cubicBezTo>
                  <a:pt x="914574" y="0"/>
                  <a:pt x="1170243" y="227782"/>
                  <a:pt x="1211408" y="524893"/>
                </a:cubicBezTo>
                <a:lnTo>
                  <a:pt x="0" y="524893"/>
                </a:lnTo>
                <a:cubicBezTo>
                  <a:pt x="41165" y="227782"/>
                  <a:pt x="296834" y="0"/>
                  <a:pt x="605704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11073" y="4941986"/>
            <a:ext cx="611230" cy="61123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-69625" y="6172569"/>
            <a:ext cx="778097" cy="750322"/>
          </a:xfrm>
          <a:custGeom>
            <a:avLst/>
            <a:gdLst/>
            <a:ahLst/>
            <a:cxnLst/>
            <a:rect l="l" t="t" r="r" b="b"/>
            <a:pathLst>
              <a:path w="778097" h="750322">
                <a:moveTo>
                  <a:pt x="261411" y="0"/>
                </a:moveTo>
                <a:cubicBezTo>
                  <a:pt x="546769" y="0"/>
                  <a:pt x="778097" y="231328"/>
                  <a:pt x="778097" y="516686"/>
                </a:cubicBezTo>
                <a:cubicBezTo>
                  <a:pt x="778097" y="601179"/>
                  <a:pt x="757816" y="680934"/>
                  <a:pt x="719843" y="750322"/>
                </a:cubicBezTo>
                <a:lnTo>
                  <a:pt x="0" y="750322"/>
                </a:lnTo>
                <a:lnTo>
                  <a:pt x="0" y="73330"/>
                </a:lnTo>
                <a:cubicBezTo>
                  <a:pt x="75863" y="26083"/>
                  <a:pt x="165591" y="0"/>
                  <a:pt x="261411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-69625" y="5158575"/>
            <a:ext cx="563524" cy="897560"/>
          </a:xfrm>
          <a:custGeom>
            <a:avLst/>
            <a:gdLst/>
            <a:ahLst/>
            <a:cxnLst/>
            <a:rect l="l" t="t" r="r" b="b"/>
            <a:pathLst>
              <a:path w="563524" h="897560">
                <a:moveTo>
                  <a:pt x="114744" y="0"/>
                </a:moveTo>
                <a:cubicBezTo>
                  <a:pt x="362598" y="0"/>
                  <a:pt x="563524" y="200926"/>
                  <a:pt x="563524" y="448780"/>
                </a:cubicBezTo>
                <a:cubicBezTo>
                  <a:pt x="563524" y="696634"/>
                  <a:pt x="362598" y="897560"/>
                  <a:pt x="114744" y="897560"/>
                </a:cubicBezTo>
                <a:cubicBezTo>
                  <a:pt x="74918" y="897560"/>
                  <a:pt x="36304" y="892373"/>
                  <a:pt x="0" y="880900"/>
                </a:cubicBezTo>
                <a:lnTo>
                  <a:pt x="0" y="16661"/>
                </a:lnTo>
                <a:cubicBezTo>
                  <a:pt x="36304" y="5188"/>
                  <a:pt x="74918" y="0"/>
                  <a:pt x="11474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-25758" y="482386"/>
            <a:ext cx="598416" cy="905704"/>
          </a:xfrm>
          <a:custGeom>
            <a:avLst/>
            <a:gdLst/>
            <a:ahLst/>
            <a:cxnLst/>
            <a:rect l="l" t="t" r="r" b="b"/>
            <a:pathLst>
              <a:path w="598416" h="905704">
                <a:moveTo>
                  <a:pt x="145564" y="0"/>
                </a:moveTo>
                <a:cubicBezTo>
                  <a:pt x="395667" y="0"/>
                  <a:pt x="598416" y="202749"/>
                  <a:pt x="598416" y="452852"/>
                </a:cubicBezTo>
                <a:cubicBezTo>
                  <a:pt x="598416" y="702955"/>
                  <a:pt x="395667" y="905704"/>
                  <a:pt x="145564" y="905704"/>
                </a:cubicBezTo>
                <a:cubicBezTo>
                  <a:pt x="94398" y="905704"/>
                  <a:pt x="45214" y="897218"/>
                  <a:pt x="0" y="879648"/>
                </a:cubicBezTo>
                <a:lnTo>
                  <a:pt x="0" y="26056"/>
                </a:lnTo>
                <a:cubicBezTo>
                  <a:pt x="45214" y="8486"/>
                  <a:pt x="94398" y="0"/>
                  <a:pt x="14556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474208" y="836793"/>
            <a:ext cx="910817" cy="910817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319223" y="1452260"/>
            <a:ext cx="772993" cy="772993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371257" y="1886983"/>
            <a:ext cx="610366" cy="610366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>
            <a:spLocks noChangeAspect="1"/>
          </p:cNvSpPr>
          <p:nvPr/>
        </p:nvSpPr>
        <p:spPr>
          <a:xfrm>
            <a:off x="154676" y="1919682"/>
            <a:ext cx="521764" cy="52176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7302517" y="-61709"/>
            <a:ext cx="910818" cy="750833"/>
          </a:xfrm>
          <a:custGeom>
            <a:avLst/>
            <a:gdLst/>
            <a:ahLst/>
            <a:cxnLst/>
            <a:rect l="l" t="t" r="r" b="b"/>
            <a:pathLst>
              <a:path w="910818" h="750833">
                <a:moveTo>
                  <a:pt x="111441" y="0"/>
                </a:moveTo>
                <a:lnTo>
                  <a:pt x="799378" y="0"/>
                </a:lnTo>
                <a:cubicBezTo>
                  <a:pt x="869408" y="78400"/>
                  <a:pt x="910818" y="182076"/>
                  <a:pt x="910818" y="295424"/>
                </a:cubicBezTo>
                <a:cubicBezTo>
                  <a:pt x="910818" y="546939"/>
                  <a:pt x="706924" y="750833"/>
                  <a:pt x="455409" y="750833"/>
                </a:cubicBezTo>
                <a:cubicBezTo>
                  <a:pt x="203894" y="750833"/>
                  <a:pt x="0" y="546939"/>
                  <a:pt x="0" y="295424"/>
                </a:cubicBezTo>
                <a:cubicBezTo>
                  <a:pt x="0" y="182076"/>
                  <a:pt x="41410" y="78400"/>
                  <a:pt x="111441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8718124" y="-61709"/>
            <a:ext cx="473874" cy="613011"/>
          </a:xfrm>
          <a:custGeom>
            <a:avLst/>
            <a:gdLst/>
            <a:ahLst/>
            <a:cxnLst/>
            <a:rect l="l" t="t" r="r" b="b"/>
            <a:pathLst>
              <a:path w="473874" h="613011">
                <a:moveTo>
                  <a:pt x="29684" y="0"/>
                </a:moveTo>
                <a:lnTo>
                  <a:pt x="473874" y="0"/>
                </a:lnTo>
                <a:lnTo>
                  <a:pt x="473874" y="611150"/>
                </a:lnTo>
                <a:cubicBezTo>
                  <a:pt x="467789" y="612887"/>
                  <a:pt x="461614" y="613011"/>
                  <a:pt x="455409" y="613011"/>
                </a:cubicBezTo>
                <a:cubicBezTo>
                  <a:pt x="203894" y="613011"/>
                  <a:pt x="0" y="409117"/>
                  <a:pt x="0" y="157602"/>
                </a:cubicBezTo>
                <a:cubicBezTo>
                  <a:pt x="0" y="101995"/>
                  <a:pt x="9966" y="48716"/>
                  <a:pt x="2968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7748238" y="282933"/>
            <a:ext cx="1128521" cy="1128521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8914718" y="749603"/>
            <a:ext cx="277280" cy="907992"/>
          </a:xfrm>
          <a:custGeom>
            <a:avLst/>
            <a:gdLst/>
            <a:ahLst/>
            <a:cxnLst/>
            <a:rect l="l" t="t" r="r" b="b"/>
            <a:pathLst>
              <a:path w="277280" h="907992">
                <a:moveTo>
                  <a:pt x="277280" y="0"/>
                </a:moveTo>
                <a:lnTo>
                  <a:pt x="277280" y="907992"/>
                </a:lnTo>
                <a:cubicBezTo>
                  <a:pt x="112021" y="824131"/>
                  <a:pt x="0" y="652146"/>
                  <a:pt x="0" y="453996"/>
                </a:cubicBezTo>
                <a:cubicBezTo>
                  <a:pt x="0" y="255847"/>
                  <a:pt x="112021" y="83861"/>
                  <a:pt x="277280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590871" y="728498"/>
            <a:ext cx="969734" cy="96973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7470041" y="1326476"/>
            <a:ext cx="608190" cy="60819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7629941" y="5611427"/>
            <a:ext cx="738345" cy="7383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6972882" y="5242254"/>
            <a:ext cx="738345" cy="7383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7494454" y="4928166"/>
            <a:ext cx="738345" cy="7383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8229034" y="5666511"/>
            <a:ext cx="605634" cy="60563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8078231" y="4097842"/>
            <a:ext cx="553549" cy="55354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8411816" y="5057878"/>
            <a:ext cx="553549" cy="55354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8688590" y="4790335"/>
            <a:ext cx="503408" cy="553550"/>
          </a:xfrm>
          <a:custGeom>
            <a:avLst/>
            <a:gdLst/>
            <a:ahLst/>
            <a:cxnLst/>
            <a:rect l="l" t="t" r="r" b="b"/>
            <a:pathLst>
              <a:path w="503408" h="553550">
                <a:moveTo>
                  <a:pt x="276775" y="0"/>
                </a:moveTo>
                <a:cubicBezTo>
                  <a:pt x="370698" y="0"/>
                  <a:pt x="453694" y="46784"/>
                  <a:pt x="503408" y="118545"/>
                </a:cubicBezTo>
                <a:lnTo>
                  <a:pt x="503408" y="435005"/>
                </a:lnTo>
                <a:cubicBezTo>
                  <a:pt x="453694" y="506767"/>
                  <a:pt x="370698" y="553550"/>
                  <a:pt x="276775" y="553550"/>
                </a:cubicBezTo>
                <a:cubicBezTo>
                  <a:pt x="123916" y="553550"/>
                  <a:pt x="0" y="429634"/>
                  <a:pt x="0" y="276775"/>
                </a:cubicBezTo>
                <a:cubicBezTo>
                  <a:pt x="0" y="123916"/>
                  <a:pt x="123916" y="0"/>
                  <a:pt x="276775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8FFE1-A1FD-4277-BE1A-016360FD621A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D0349-A4C6-4986-AEB2-E1E3DFE10CE4}" type="slidenum">
              <a:rPr lang="en-US" smtClean="0"/>
              <a:t>‹#›</a:t>
            </a:fld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583172" y="5454223"/>
            <a:ext cx="1909234" cy="1468668"/>
          </a:xfrm>
          <a:custGeom>
            <a:avLst/>
            <a:gdLst/>
            <a:ahLst/>
            <a:cxnLst/>
            <a:rect l="l" t="t" r="r" b="b"/>
            <a:pathLst>
              <a:path w="1909234" h="1468668">
                <a:moveTo>
                  <a:pt x="954617" y="0"/>
                </a:moveTo>
                <a:cubicBezTo>
                  <a:pt x="1481837" y="0"/>
                  <a:pt x="1909234" y="427397"/>
                  <a:pt x="1909234" y="954617"/>
                </a:cubicBezTo>
                <a:cubicBezTo>
                  <a:pt x="1909234" y="1144075"/>
                  <a:pt x="1854043" y="1320642"/>
                  <a:pt x="1758159" y="1468668"/>
                </a:cubicBezTo>
                <a:lnTo>
                  <a:pt x="151075" y="1468668"/>
                </a:lnTo>
                <a:cubicBezTo>
                  <a:pt x="55192" y="1320642"/>
                  <a:pt x="0" y="1144075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8570944" y="3382942"/>
            <a:ext cx="306310" cy="30631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8398204" y="3536097"/>
            <a:ext cx="306310" cy="30631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8608408" y="3688497"/>
            <a:ext cx="306310" cy="30631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54676" y="2698928"/>
            <a:ext cx="467627" cy="467627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474208" y="3166555"/>
            <a:ext cx="458770" cy="45877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70258" y="3382942"/>
            <a:ext cx="352045" cy="3520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-86601" y="2581479"/>
            <a:ext cx="1360441" cy="1909234"/>
          </a:xfrm>
          <a:custGeom>
            <a:avLst/>
            <a:gdLst/>
            <a:ahLst/>
            <a:cxnLst/>
            <a:rect l="l" t="t" r="r" b="b"/>
            <a:pathLst>
              <a:path w="1360441" h="1909234">
                <a:moveTo>
                  <a:pt x="405824" y="0"/>
                </a:moveTo>
                <a:cubicBezTo>
                  <a:pt x="933044" y="0"/>
                  <a:pt x="1360441" y="427397"/>
                  <a:pt x="1360441" y="954617"/>
                </a:cubicBezTo>
                <a:cubicBezTo>
                  <a:pt x="1360441" y="1481837"/>
                  <a:pt x="933044" y="1909234"/>
                  <a:pt x="405824" y="1909234"/>
                </a:cubicBezTo>
                <a:cubicBezTo>
                  <a:pt x="260527" y="1909234"/>
                  <a:pt x="122812" y="1876773"/>
                  <a:pt x="0" y="1817719"/>
                </a:cubicBezTo>
                <a:lnTo>
                  <a:pt x="0" y="91515"/>
                </a:lnTo>
                <a:cubicBezTo>
                  <a:pt x="122812" y="32461"/>
                  <a:pt x="260527" y="0"/>
                  <a:pt x="405824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6173123" y="2395416"/>
            <a:ext cx="1218253" cy="121825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seansparkman" TargetMode="External"/><Relationship Id="rId2" Type="http://schemas.openxmlformats.org/officeDocument/2006/relationships/hyperlink" Target="mailto:sean.sparkman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okia.com/community/wiki/Use_NFC_tags_with_Windows_Phone_8#notes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jpeg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NFC?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1809749"/>
            <a:ext cx="3642519" cy="4051302"/>
          </a:xfrm>
        </p:spPr>
        <p:txBody>
          <a:bodyPr/>
          <a:lstStyle/>
          <a:p>
            <a:r>
              <a:rPr lang="en-US" dirty="0" smtClean="0"/>
              <a:t>Near Field Communication</a:t>
            </a:r>
          </a:p>
          <a:p>
            <a:r>
              <a:rPr lang="en-US" dirty="0" smtClean="0"/>
              <a:t>Builds upon RFID</a:t>
            </a:r>
          </a:p>
          <a:p>
            <a:r>
              <a:rPr lang="en-US" dirty="0" smtClean="0"/>
              <a:t>Is the starting point for other communication technologies</a:t>
            </a:r>
          </a:p>
          <a:p>
            <a:pPr lvl="1"/>
            <a:r>
              <a:rPr lang="en-US" dirty="0" smtClean="0"/>
              <a:t>Android Beam</a:t>
            </a:r>
          </a:p>
          <a:p>
            <a:pPr lvl="1"/>
            <a:r>
              <a:rPr lang="en-US" dirty="0" smtClean="0"/>
              <a:t>Bluetooth Pairing</a:t>
            </a:r>
          </a:p>
          <a:p>
            <a:pPr lvl="1"/>
            <a:r>
              <a:rPr lang="en-US" dirty="0" smtClean="0"/>
              <a:t>S-Beam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099468"/>
            <a:ext cx="3471863" cy="3471863"/>
          </a:xfrm>
        </p:spPr>
      </p:pic>
    </p:spTree>
    <p:extLst>
      <p:ext uri="{BB962C8B-B14F-4D97-AF65-F5344CB8AC3E}">
        <p14:creationId xmlns:p14="http://schemas.microsoft.com/office/powerpoint/2010/main" val="13524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Sean </a:t>
            </a:r>
            <a:r>
              <a:rPr lang="en-US" dirty="0" smtClean="0"/>
              <a:t>Sparkman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3155" y="5604014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</a:t>
            </a:r>
            <a:r>
              <a:rPr lang="en-US" sz="2400" dirty="0" smtClean="0"/>
              <a:t>:  </a:t>
            </a:r>
            <a:r>
              <a:rPr lang="en-US" sz="2400" dirty="0" smtClean="0">
                <a:hlinkClick r:id="rId2"/>
              </a:rPr>
              <a:t>sean.sparkman@gmail.com</a:t>
            </a:r>
            <a:r>
              <a:rPr lang="en-US" sz="2400" dirty="0"/>
              <a:t>  </a:t>
            </a:r>
            <a:br>
              <a:rPr lang="en-US" sz="2400" dirty="0"/>
            </a:br>
            <a:r>
              <a:rPr lang="en-US" sz="2400" dirty="0"/>
              <a:t>Twitter: </a:t>
            </a:r>
            <a:r>
              <a:rPr lang="en-US" sz="2400" dirty="0">
                <a:hlinkClick r:id="rId3"/>
              </a:rPr>
              <a:t>@</a:t>
            </a:r>
            <a:r>
              <a:rPr lang="en-US" sz="2400" dirty="0" err="1">
                <a:hlinkClick r:id="rId3"/>
              </a:rPr>
              <a:t>seansparkman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371600" y="1600199"/>
            <a:ext cx="2429099" cy="2590801"/>
            <a:chOff x="1189573" y="1615439"/>
            <a:chExt cx="2179956" cy="23250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1615439"/>
              <a:ext cx="1663502" cy="166350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189573" y="3294181"/>
              <a:ext cx="2179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Team Lead</a:t>
              </a:r>
            </a:p>
            <a:p>
              <a:pPr algn="ctr"/>
              <a:r>
                <a:rPr lang="en-US" dirty="0" smtClean="0"/>
                <a:t>Senior Developer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22161" y="1600198"/>
            <a:ext cx="2363902" cy="2516934"/>
            <a:chOff x="3339049" y="1615439"/>
            <a:chExt cx="2117867" cy="2254972"/>
          </a:xfrm>
        </p:grpSpPr>
        <p:pic>
          <p:nvPicPr>
            <p:cNvPr id="6" name="Picture 2" descr="C:\Users\Sean\Documents\dfw mobile net 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049" y="1615439"/>
              <a:ext cx="2117867" cy="166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30583" y="3291350"/>
              <a:ext cx="1934798" cy="579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President</a:t>
              </a:r>
            </a:p>
            <a:p>
              <a:pPr algn="ctr"/>
              <a:r>
                <a:rPr lang="en-US" dirty="0" smtClean="0"/>
                <a:t>@DFWMobileNET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31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047750"/>
            <a:ext cx="4648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4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65193"/>
              </p:ext>
            </p:extLst>
          </p:nvPr>
        </p:nvGraphicFramePr>
        <p:xfrm>
          <a:off x="838200" y="1806574"/>
          <a:ext cx="7391400" cy="3252472"/>
        </p:xfrm>
        <a:graphic>
          <a:graphicData uri="http://schemas.openxmlformats.org/drawingml/2006/table">
            <a:tbl>
              <a:tblPr/>
              <a:tblGrid>
                <a:gridCol w="1371600"/>
                <a:gridCol w="1447800"/>
                <a:gridCol w="1219200"/>
                <a:gridCol w="1219200"/>
                <a:gridCol w="838200"/>
                <a:gridCol w="1295400"/>
              </a:tblGrid>
              <a:tr h="403226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Name</a:t>
                      </a:r>
                    </a:p>
                  </a:txBody>
                  <a:tcPr marL="36513" marR="79871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Available memory</a:t>
                      </a:r>
                    </a:p>
                  </a:txBody>
                  <a:tcPr marL="36513" marR="79871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URL length</a:t>
                      </a:r>
                    </a:p>
                  </a:txBody>
                  <a:tcPr marL="36513" marR="79871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Text length</a:t>
                      </a:r>
                    </a:p>
                  </a:txBody>
                  <a:tcPr marL="36513" marR="79871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NFC Class</a:t>
                      </a:r>
                    </a:p>
                  </a:txBody>
                  <a:tcPr marL="36513" marR="79871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Windows Phone 8 support</a:t>
                      </a:r>
                    </a:p>
                  </a:txBody>
                  <a:tcPr marL="36513" marR="79871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Ultralight (UL)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48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41 characters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39 characters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Type 2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yes </a:t>
                      </a:r>
                      <a:r>
                        <a:rPr lang="en-US" sz="1100" b="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(?)</a:t>
                      </a:r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Ultralight C (ULC)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148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132 characters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130 characters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Type 2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yes </a:t>
                      </a:r>
                      <a:r>
                        <a:rPr lang="en-US" sz="1100" b="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(?)</a:t>
                      </a:r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NTAG203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144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132 characters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130 characters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Type 2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yes </a:t>
                      </a:r>
                      <a:r>
                        <a:rPr lang="en-US" sz="1100" b="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(?)</a:t>
                      </a:r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MiFare 1K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1024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256 characters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709 characters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Classic (1)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yes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Fudan F08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1024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 dirty="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 ?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DESFire EV1 2k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2048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 dirty="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Type 4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yes </a:t>
                      </a:r>
                      <a:r>
                        <a:rPr lang="en-US" sz="1100" b="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(?)</a:t>
                      </a:r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DESFire EV1 4k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4096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 dirty="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 dirty="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Type 4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yes </a:t>
                      </a:r>
                      <a:r>
                        <a:rPr lang="en-US" sz="1100" b="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(?)</a:t>
                      </a:r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DESFire EV1 8k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8192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 dirty="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Type 4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yes </a:t>
                      </a:r>
                      <a:r>
                        <a:rPr lang="en-US" sz="1100" b="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(?)</a:t>
                      </a:r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Sony FeliCa 4K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4096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Type 3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yes </a:t>
                      </a:r>
                      <a:r>
                        <a:rPr lang="en-US" sz="1100" b="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(?)</a:t>
                      </a:r>
                      <a:endParaRPr lang="en-US" sz="1100" dirty="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Sony FeliCa Lite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224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Type 3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yes </a:t>
                      </a:r>
                      <a:r>
                        <a:rPr lang="en-US" sz="1100" b="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(?)</a:t>
                      </a:r>
                      <a:endParaRPr lang="en-US" sz="1100" dirty="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algn="l"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Topaz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512 bytes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100">
                        <a:solidFill>
                          <a:srgbClr val="555555"/>
                        </a:solidFill>
                        <a:effectLst/>
                      </a:endParaRP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>
                          <a:solidFill>
                            <a:srgbClr val="555555"/>
                          </a:solidFill>
                          <a:effectLst/>
                        </a:rPr>
                        <a:t>Type 1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100" dirty="0">
                          <a:solidFill>
                            <a:srgbClr val="555555"/>
                          </a:solidFill>
                          <a:effectLst/>
                        </a:rPr>
                        <a:t>yes</a:t>
                      </a:r>
                    </a:p>
                  </a:txBody>
                  <a:tcPr marL="36513" marR="36513" marT="18256" marB="18256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3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 where is the Magic?</a:t>
            </a:r>
            <a:endParaRPr lang="en-US" dirty="0"/>
          </a:p>
        </p:txBody>
      </p:sp>
      <p:pic>
        <p:nvPicPr>
          <p:cNvPr id="2055" name="Picture 7" descr="http://cdn.androidpolice.com/wp-content/uploads/2013/05/nexusae0_Google-Wal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78" y="1992695"/>
            <a:ext cx="1881188" cy="18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20" y="3963615"/>
            <a:ext cx="1371362" cy="1371362"/>
          </a:xfrm>
          <a:prstGeom prst="rect">
            <a:avLst/>
          </a:prstGeom>
        </p:spPr>
      </p:pic>
      <p:pic>
        <p:nvPicPr>
          <p:cNvPr id="2057" name="Picture 9" descr="http://conectica.com.mx/wp-content/uploads/2013/01/Disney-Infinity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88" y="2329105"/>
            <a:ext cx="2054225" cy="12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www.disneyinfinityfans.com/images/dragon_gate/dragon_gate_unlock_magic_ban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9" b="10087"/>
          <a:stretch/>
        </p:blipFill>
        <p:spPr bwMode="auto">
          <a:xfrm>
            <a:off x="6587035" y="4061649"/>
            <a:ext cx="1455344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planetared.com/wp-content/uploads/2014/09/Apple-Pay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3" t="24908" r="22402" b="41538"/>
          <a:stretch/>
        </p:blipFill>
        <p:spPr bwMode="auto">
          <a:xfrm>
            <a:off x="746578" y="4266379"/>
            <a:ext cx="1652589" cy="7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images.wikia.com/skylanders/images/0/00/Skylanders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13" y="2422907"/>
            <a:ext cx="2286987" cy="102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7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Payment</a:t>
            </a:r>
            <a:endParaRPr lang="en-US" dirty="0"/>
          </a:p>
        </p:txBody>
      </p:sp>
      <p:pic>
        <p:nvPicPr>
          <p:cNvPr id="3" name="Picture 7" descr="http://cdn.androidpolice.com/wp-content/uploads/2013/05/nexusae0_Google-Wal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14612"/>
            <a:ext cx="1881188" cy="18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91" y="2869525"/>
            <a:ext cx="1371362" cy="1371362"/>
          </a:xfrm>
          <a:prstGeom prst="rect">
            <a:avLst/>
          </a:prstGeom>
        </p:spPr>
      </p:pic>
      <p:pic>
        <p:nvPicPr>
          <p:cNvPr id="5" name="Picture 14" descr="http://planetared.com/wp-content/uploads/2014/09/Apple-Pay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3" t="24908" r="22402" b="41538"/>
          <a:stretch/>
        </p:blipFill>
        <p:spPr bwMode="auto">
          <a:xfrm>
            <a:off x="3088412" y="2869525"/>
            <a:ext cx="2959255" cy="13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16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familyfriendlygaming.com/Images/2013/Pics/Disney%20Infinity%20Accessories/Disney%20Infinity%20Play%20Zone%20Op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00400"/>
            <a:ext cx="597328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blurppy.files.wordpress.com/2013/01/disney-infin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596053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7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mediamacaroni.com/wp-content/uploads/2012/04/Skylander-C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09800"/>
            <a:ext cx="64008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 descr="http://images.wikia.com/skylanders/images/0/00/Skylander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363" y="457200"/>
            <a:ext cx="341447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2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399" y="675724"/>
            <a:ext cx="5694123" cy="924475"/>
          </a:xfrm>
        </p:spPr>
        <p:txBody>
          <a:bodyPr/>
          <a:lstStyle/>
          <a:p>
            <a:r>
              <a:rPr lang="en-US" dirty="0" smtClean="0"/>
              <a:t>Disney Magic Band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220549"/>
              </p:ext>
            </p:extLst>
          </p:nvPr>
        </p:nvGraphicFramePr>
        <p:xfrm>
          <a:off x="1066800" y="457200"/>
          <a:ext cx="1251158" cy="148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Image" r:id="rId3" imgW="6323760" imgH="7517160" progId="Photoshop.Image.15">
                  <p:embed/>
                </p:oleObj>
              </mc:Choice>
              <mc:Fallback>
                <p:oleObj name="Image" r:id="rId3" imgW="6323760" imgH="751716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457200"/>
                        <a:ext cx="1251158" cy="1487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 descr="http://www.militarydisneytips.com/blog/wp-content/uploads/2013/10/Magic-Band-Purchas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38399"/>
            <a:ext cx="2724580" cy="24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734856"/>
              </p:ext>
            </p:extLst>
          </p:nvPr>
        </p:nvGraphicFramePr>
        <p:xfrm>
          <a:off x="533400" y="2441528"/>
          <a:ext cx="1534824" cy="2464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Image" r:id="rId6" imgW="4634640" imgH="7441200" progId="Photoshop.Image.15">
                  <p:embed/>
                </p:oleObj>
              </mc:Choice>
              <mc:Fallback>
                <p:oleObj name="Image" r:id="rId6" imgW="4634640" imgH="744120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400" y="2441528"/>
                        <a:ext cx="1534824" cy="2464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Picture 4" descr="http://2.bp.blogspot.com/-AwIEz8j7YtU/UOs-tbCSLtI/AAAAAAAAA5I/OQBxsl59jzo/s1600/disney-magic-ban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12" y="2438400"/>
            <a:ext cx="3657600" cy="24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22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mmer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Summ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umm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shade val="80000"/>
                <a:hueMod val="110000"/>
                <a:satMod val="120000"/>
              </a:schemeClr>
            </a:gs>
            <a:gs pos="100000">
              <a:schemeClr val="phClr">
                <a:shade val="60000"/>
                <a:hueMod val="40000"/>
                <a:satMod val="120000"/>
                <a:lumMod val="103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hade val="80000"/>
                <a:hueMod val="110000"/>
                <a:satMod val="130000"/>
                <a:lumMod val="100000"/>
              </a:schemeClr>
            </a:gs>
            <a:gs pos="100000">
              <a:schemeClr val="phClr">
                <a:shade val="60000"/>
                <a:hueMod val="40000"/>
                <a:satMod val="120000"/>
                <a:lumMod val="103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TC101972873[[fn=Summer]]</Template>
  <TotalTime>3526</TotalTime>
  <Words>222</Words>
  <Application>Microsoft Office PowerPoint</Application>
  <PresentationFormat>On-screen Show (4:3)</PresentationFormat>
  <Paragraphs>80</Paragraphs>
  <Slides>10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Courier New</vt:lpstr>
      <vt:lpstr>Trebuchet MS</vt:lpstr>
      <vt:lpstr>Verdana</vt:lpstr>
      <vt:lpstr>Wingdings 2</vt:lpstr>
      <vt:lpstr>Summer</vt:lpstr>
      <vt:lpstr>Image</vt:lpstr>
      <vt:lpstr>What is NFC?</vt:lpstr>
      <vt:lpstr>PowerPoint Presentation</vt:lpstr>
      <vt:lpstr>PowerPoint Presentation</vt:lpstr>
      <vt:lpstr>So where is the Magic?</vt:lpstr>
      <vt:lpstr>NFC Payment</vt:lpstr>
      <vt:lpstr>PowerPoint Presentation</vt:lpstr>
      <vt:lpstr>PowerPoint Presentation</vt:lpstr>
      <vt:lpstr>Disney Magic Band</vt:lpstr>
      <vt:lpstr>Demo</vt:lpstr>
      <vt:lpstr>Sean Sparkman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Sparkman</dc:creator>
  <cp:lastModifiedBy>Sean Sparkman</cp:lastModifiedBy>
  <cp:revision>38</cp:revision>
  <dcterms:created xsi:type="dcterms:W3CDTF">2013-09-06T01:24:16Z</dcterms:created>
  <dcterms:modified xsi:type="dcterms:W3CDTF">2015-02-04T20:33:18Z</dcterms:modified>
</cp:coreProperties>
</file>